
<file path=[Content_Types].xml><?xml version="1.0" encoding="utf-8"?>
<Types xmlns="http://schemas.openxmlformats.org/package/2006/content-types">
  <Default Extension="png" ContentType="image/png"/>
  <Default Extension="jpg&amp;ehk=iemdTW6ruo14CmkGJIF3XQ&amp;r=0&amp;pid=OfficeInsert" ContentType="image/jpeg"/>
  <Default Extension="jpeg" ContentType="image/jpeg"/>
  <Default Extension="rels" ContentType="application/vnd.openxmlformats-package.relationships+xml"/>
  <Default Extension="xml" ContentType="application/xml"/>
  <Default Extension="gif&amp;ehk=OqFOPz7oJWqhmIoJRxn8AA&amp;r=0&amp;pid=OfficeInsert" ContentType="image/gif"/>
  <Default Extension="jpg&amp;ehk=ghz9ifTnsLJz8Re3Et7GPA&amp;r=0&amp;pid=OfficeInsert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dvilas, Angela" userId="S::angela.gendvilas@wesdschools.org::52a18855-03e2-4430-b068-4b2b7a547eb7" providerId="AD" clId="Web-{5E166CF6-00E8-4E4B-A6A4-2ADEE7354D37}"/>
    <pc:docChg chg="modSld">
      <pc:chgData name="Gendvilas, Angela" userId="S::angela.gendvilas@wesdschools.org::52a18855-03e2-4430-b068-4b2b7a547eb7" providerId="AD" clId="Web-{5E166CF6-00E8-4E4B-A6A4-2ADEE7354D37}" dt="2018-07-24T07:56:24.444" v="18" actId="20577"/>
      <pc:docMkLst>
        <pc:docMk/>
      </pc:docMkLst>
      <pc:sldChg chg="addSp delSp modSp mod setBg setClrOvrMap">
        <pc:chgData name="Gendvilas, Angela" userId="S::angela.gendvilas@wesdschools.org::52a18855-03e2-4430-b068-4b2b7a547eb7" providerId="AD" clId="Web-{5E166CF6-00E8-4E4B-A6A4-2ADEE7354D37}" dt="2018-07-24T07:56:20.710" v="16" actId="20577"/>
        <pc:sldMkLst>
          <pc:docMk/>
          <pc:sldMk cId="2200056747" sldId="256"/>
        </pc:sldMkLst>
        <pc:spChg chg="mod">
          <ac:chgData name="Gendvilas, Angela" userId="S::angela.gendvilas@wesdschools.org::52a18855-03e2-4430-b068-4b2b7a547eb7" providerId="AD" clId="Web-{5E166CF6-00E8-4E4B-A6A4-2ADEE7354D37}" dt="2018-07-24T07:56:04.022" v="15"/>
          <ac:spMkLst>
            <pc:docMk/>
            <pc:sldMk cId="2200056747" sldId="256"/>
            <ac:spMk id="2" creationId="{68567D22-44E4-4388-9CCA-6DFB07E6719D}"/>
          </ac:spMkLst>
        </pc:spChg>
        <pc:spChg chg="mod">
          <ac:chgData name="Gendvilas, Angela" userId="S::angela.gendvilas@wesdschools.org::52a18855-03e2-4430-b068-4b2b7a547eb7" providerId="AD" clId="Web-{5E166CF6-00E8-4E4B-A6A4-2ADEE7354D37}" dt="2018-07-24T07:56:20.710" v="16" actId="20577"/>
          <ac:spMkLst>
            <pc:docMk/>
            <pc:sldMk cId="2200056747" sldId="256"/>
            <ac:spMk id="3" creationId="{34362BEA-EEB8-49BC-9A24-16B9C8957631}"/>
          </ac:spMkLst>
        </pc:spChg>
        <pc:spChg chg="add del">
          <ac:chgData name="Gendvilas, Angela" userId="S::angela.gendvilas@wesdschools.org::52a18855-03e2-4430-b068-4b2b7a547eb7" providerId="AD" clId="Web-{5E166CF6-00E8-4E4B-A6A4-2ADEE7354D37}" dt="2018-07-24T07:55:33.897" v="12"/>
          <ac:spMkLst>
            <pc:docMk/>
            <pc:sldMk cId="2200056747" sldId="256"/>
            <ac:spMk id="6" creationId="{87CC2527-562A-4F69-B487-4371E5B243E7}"/>
          </ac:spMkLst>
        </pc:spChg>
        <pc:spChg chg="add del">
          <ac:chgData name="Gendvilas, Angela" userId="S::angela.gendvilas@wesdschools.org::52a18855-03e2-4430-b068-4b2b7a547eb7" providerId="AD" clId="Web-{5E166CF6-00E8-4E4B-A6A4-2ADEE7354D37}" dt="2018-07-24T07:53:20.537" v="9"/>
          <ac:spMkLst>
            <pc:docMk/>
            <pc:sldMk cId="2200056747" sldId="256"/>
            <ac:spMk id="9" creationId="{71B2258F-86CA-4D4D-8270-BC05FCDEBFB3}"/>
          </ac:spMkLst>
        </pc:spChg>
        <pc:spChg chg="add">
          <ac:chgData name="Gendvilas, Angela" userId="S::angela.gendvilas@wesdschools.org::52a18855-03e2-4430-b068-4b2b7a547eb7" providerId="AD" clId="Web-{5E166CF6-00E8-4E4B-A6A4-2ADEE7354D37}" dt="2018-07-24T07:56:04.022" v="15"/>
          <ac:spMkLst>
            <pc:docMk/>
            <pc:sldMk cId="2200056747" sldId="256"/>
            <ac:spMk id="12" creationId="{1DB7C82F-AB7E-4F0C-B829-FA1B9C415180}"/>
          </ac:spMkLst>
        </pc:spChg>
        <pc:spChg chg="add del">
          <ac:chgData name="Gendvilas, Angela" userId="S::angela.gendvilas@wesdschools.org::52a18855-03e2-4430-b068-4b2b7a547eb7" providerId="AD" clId="Web-{5E166CF6-00E8-4E4B-A6A4-2ADEE7354D37}" dt="2018-07-24T07:55:47.960" v="14"/>
          <ac:spMkLst>
            <pc:docMk/>
            <pc:sldMk cId="2200056747" sldId="256"/>
            <ac:spMk id="16" creationId="{F72D119F-8562-42DA-AE9A-70D44FDCFD12}"/>
          </ac:spMkLst>
        </pc:spChg>
        <pc:picChg chg="add del mod ord">
          <ac:chgData name="Gendvilas, Angela" userId="S::angela.gendvilas@wesdschools.org::52a18855-03e2-4430-b068-4b2b7a547eb7" providerId="AD" clId="Web-{5E166CF6-00E8-4E4B-A6A4-2ADEE7354D37}" dt="2018-07-24T07:55:41.053" v="13"/>
          <ac:picMkLst>
            <pc:docMk/>
            <pc:sldMk cId="2200056747" sldId="256"/>
            <ac:picMk id="4" creationId="{50396532-87AB-4E54-86F6-56364B249252}"/>
          </ac:picMkLst>
        </pc:picChg>
        <pc:picChg chg="add mod ord">
          <ac:chgData name="Gendvilas, Angela" userId="S::angela.gendvilas@wesdschools.org::52a18855-03e2-4430-b068-4b2b7a547eb7" providerId="AD" clId="Web-{5E166CF6-00E8-4E4B-A6A4-2ADEE7354D37}" dt="2018-07-24T07:56:04.022" v="15"/>
          <ac:picMkLst>
            <pc:docMk/>
            <pc:sldMk cId="2200056747" sldId="256"/>
            <ac:picMk id="7" creationId="{5AB75630-E246-48D8-911E-26ADD6370D70}"/>
          </ac:picMkLst>
        </pc:picChg>
        <pc:cxnChg chg="add del">
          <ac:chgData name="Gendvilas, Angela" userId="S::angela.gendvilas@wesdschools.org::52a18855-03e2-4430-b068-4b2b7a547eb7" providerId="AD" clId="Web-{5E166CF6-00E8-4E4B-A6A4-2ADEE7354D37}" dt="2018-07-24T07:55:33.897" v="12"/>
          <ac:cxnSpMkLst>
            <pc:docMk/>
            <pc:sldMk cId="2200056747" sldId="256"/>
            <ac:cxnSpMk id="11" creationId="{BCDAEC91-5BCE-4B55-9CC0-43EF94CB734B}"/>
          </ac:cxnSpMkLst>
        </pc:cxnChg>
      </pc:sldChg>
      <pc:sldChg chg="modSp">
        <pc:chgData name="Gendvilas, Angela" userId="S::angela.gendvilas@wesdschools.org::52a18855-03e2-4430-b068-4b2b7a547eb7" providerId="AD" clId="Web-{5E166CF6-00E8-4E4B-A6A4-2ADEE7354D37}" dt="2018-07-24T07:34:48.073" v="3" actId="14100"/>
        <pc:sldMkLst>
          <pc:docMk/>
          <pc:sldMk cId="1201557094" sldId="257"/>
        </pc:sldMkLst>
        <pc:picChg chg="mod">
          <ac:chgData name="Gendvilas, Angela" userId="S::angela.gendvilas@wesdschools.org::52a18855-03e2-4430-b068-4b2b7a547eb7" providerId="AD" clId="Web-{5E166CF6-00E8-4E4B-A6A4-2ADEE7354D37}" dt="2018-07-24T07:32:00.346" v="0"/>
          <ac:picMkLst>
            <pc:docMk/>
            <pc:sldMk cId="1201557094" sldId="257"/>
            <ac:picMk id="3" creationId="{E09B2D83-477B-42A1-8EC6-4260FC4DD74F}"/>
          </ac:picMkLst>
        </pc:picChg>
        <pc:picChg chg="mod">
          <ac:chgData name="Gendvilas, Angela" userId="S::angela.gendvilas@wesdschools.org::52a18855-03e2-4430-b068-4b2b7a547eb7" providerId="AD" clId="Web-{5E166CF6-00E8-4E4B-A6A4-2ADEE7354D37}" dt="2018-07-24T07:34:48.073" v="3" actId="14100"/>
          <ac:picMkLst>
            <pc:docMk/>
            <pc:sldMk cId="1201557094" sldId="257"/>
            <ac:picMk id="32" creationId="{BB23BB69-D67F-4DD7-A8F2-7D1EBEB8D88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C8F02E-5403-4E95-8B08-A799037A17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2346F-7147-4C85-8EE4-EB446A7C68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4E92E50-8CE6-4DDD-8B17-029378C86F17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B0DF4-F053-4A1D-A0BD-6486E09D31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9D609E-5293-4815-8A95-80EFEB6518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AEA37AB-4B75-4DC3-A710-5E45021B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369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8FDE8-A78B-411E-B4FD-FB8DC52B12AF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73576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6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9BE0C-B002-4F31-88DD-F65CCB3A1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305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FD388-9F34-414E-94DC-434745C47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F7244-9945-4AE5-896A-0223D3BF6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6E1F9-C901-4E69-A76F-7BB65A18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1D84-1FF6-4596-911E-7BE63718ABA3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E6B59-2002-4DB9-B611-DB687BDE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664C6-CE9C-4E1C-AC89-AB124EE1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2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84D3-67B8-4BA7-898B-2CB66D7D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BB014-33BF-4A53-95C7-C548D42FE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3B990-CEC0-42D1-9CE0-690BA2C4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4CCE-237F-4023-9C9A-0F76C2883517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3F9C-6E4F-4AF2-BA21-376DDC45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4281A-E107-4922-B455-579687D0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4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664CF3-234F-4673-94B1-0F5BC9ED2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D72416-94ED-48DD-8103-AC9C3571F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44BA8-A967-47F1-807E-969B56079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18DA-748B-45FE-8C00-443F2B82424B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E0663-3703-47A7-A0A7-B653685B5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6854D-84CD-4357-9A90-82DAE3B1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C0D05-68F2-4090-A4FB-066A8294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1173C-E384-4A12-B4B2-A8584E7B3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44DD9-25CF-4529-8573-08B0B767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11B-1C39-4EBD-999B-A8F500ACEDD8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D1F0A-D1FB-41D9-AD6B-C7B1D8C5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78A30-972B-49FF-83B2-4FE1963E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9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410C-23CC-40FE-AF6A-3EEAE4A6E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B7268-C4DB-4183-9ED9-C60EB231D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7725B-BFCA-415D-8E35-B823BA37C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C17F-8ECD-4A6C-9CB3-2AF320E03341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59351-F270-4162-879C-2F7963806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96923-0B9A-4144-86BD-1B01A6A7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CD52-C47C-4CFB-A550-93B2E8B23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DF1B-6224-4FE4-8342-3B7A71B61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C77EF-785C-47D1-8E83-2284817AF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3F27D-7095-49B5-928C-2114BB5C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EBB-1F80-42D0-B247-7B7FEC63C96D}" type="datetime1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13BEC-E081-4871-BE5E-6DC44AAE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AFDB5-FDBC-41CF-8931-7973B638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5F5E-21F5-4675-BB1B-00456045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A116A-FF48-4D17-BADA-7DDDFDCF5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0D2C2-7576-44D9-8B89-0E17897A5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13F56F-E60F-49AE-903A-7FA81CDDF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FF0AA-40AB-47D9-900D-B1CA86C81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FFFCE0-2816-40D9-8E69-5B5BDA9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2B74-4997-45D9-B3EB-C0F94E7F94EA}" type="datetime1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DCBB3B-6AE3-4896-9AD1-2A9DE5879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7C898-0CDE-423B-89C2-BE0938F5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6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AC7A9-599D-4F56-B76A-58B1A4C48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58A52-2DF6-4EE6-92FB-9FF79504E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A773-B508-4207-BF56-9ADB3886600A}" type="datetime1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878A2-10D7-448D-920D-F7A153E4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A73FC-CC67-4AB5-8566-F9982780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2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48D0-96F7-4054-8F30-DA4EA89A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0214-33F5-44FB-8A61-DBE7A7AA3EC2}" type="datetime1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2B7F46-1639-44D0-8436-9B173472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70886-40FA-4EFC-956D-720DEE0F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3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DCF2-1B5D-44DE-AD83-E8191E59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C4ED2-80AE-477B-AC40-45B6CA087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AA38D-AC13-4C98-A5AD-DBADF4D6D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E5FF8-10E3-427A-B57B-C827AC6DF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78B1-CEC4-4B12-8CDE-AF128F257F46}" type="datetime1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8B74C-8615-4715-B42F-AE7B43009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78846-94FA-42AE-B5E4-950210FE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0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3076-C13A-46ED-B520-6FFD67DDB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3576E6-8A8E-4A39-A127-14F84DCBB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CF5B4-1D68-46DF-ACA3-31C907209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C9773-C9B0-47D8-B15B-7496414D8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F21-51A2-4D07-99FF-179A3C1C7799}" type="datetime1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13E9D-58B2-4A6B-818D-F056BBEA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8E2EA-6BD3-4071-91DA-F4930244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2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26AA95-6EF2-475B-BB11-EC9A9EEB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3FEA6-BEBA-4603-A102-8516C31CC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20E1F-17BF-4315-9B3B-6A5187FE3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F02-7571-48D1-AAB5-53C1E6053D81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D3A5C-4129-4009-839C-8B6A3368F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D7362-EFF8-4EA9-9A7C-A78EAD10A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D5E4-0A87-4956-8EA7-92D43AD2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2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hatislove-2010.blogspot.com/2012/08/building-blocks.html" TargetMode="External"/><Relationship Id="rId3" Type="http://schemas.openxmlformats.org/officeDocument/2006/relationships/image" Target="../media/image2.jpg&amp;ehk=ghz9ifTnsLJz8Re3Et7GPA&amp;r=0&amp;pid=OfficeInsert"/><Relationship Id="rId7" Type="http://schemas.openxmlformats.org/officeDocument/2006/relationships/image" Target="../media/image5.jpg&amp;ehk=iemdTW6ruo14CmkGJIF3XQ&amp;r=0&amp;pid=OfficeInsert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bodyshopmania.blogspot.com/2013_11_01_archive.html" TargetMode="External"/><Relationship Id="rId10" Type="http://schemas.openxmlformats.org/officeDocument/2006/relationships/image" Target="../media/image7.jpg"/><Relationship Id="rId4" Type="http://schemas.openxmlformats.org/officeDocument/2006/relationships/image" Target="../media/image3.gif&amp;ehk=OqFOPz7oJWqhmIoJRxn8AA&amp;r=0&amp;pid=OfficeInsert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keyboard&#10;&#10;Description generated with high confidence">
            <a:extLst>
              <a:ext uri="{FF2B5EF4-FFF2-40B4-BE49-F238E27FC236}">
                <a16:creationId xmlns:a16="http://schemas.microsoft.com/office/drawing/2014/main" id="{E09B2D83-477B-42A1-8EC6-4260FC4DD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198" y="2030176"/>
            <a:ext cx="2001928" cy="1541390"/>
          </a:xfrm>
          <a:prstGeom prst="rect">
            <a:avLst/>
          </a:prstGeom>
        </p:spPr>
      </p:pic>
      <p:sp>
        <p:nvSpPr>
          <p:cNvPr id="16" name="Smiley Face 15">
            <a:extLst>
              <a:ext uri="{FF2B5EF4-FFF2-40B4-BE49-F238E27FC236}">
                <a16:creationId xmlns:a16="http://schemas.microsoft.com/office/drawing/2014/main" id="{FC03E0FA-FFB5-4D0D-9C59-DFA19632E0AA}"/>
              </a:ext>
            </a:extLst>
          </p:cNvPr>
          <p:cNvSpPr/>
          <p:nvPr/>
        </p:nvSpPr>
        <p:spPr>
          <a:xfrm>
            <a:off x="1908699" y="3733954"/>
            <a:ext cx="443884" cy="470516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drawing of a person&#10;&#10;Description generated with high confidence">
            <a:extLst>
              <a:ext uri="{FF2B5EF4-FFF2-40B4-BE49-F238E27FC236}">
                <a16:creationId xmlns:a16="http://schemas.microsoft.com/office/drawing/2014/main" id="{D4793ABB-BE12-4A11-9F85-5804E31D2A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06" b="3400"/>
          <a:stretch/>
        </p:blipFill>
        <p:spPr>
          <a:xfrm>
            <a:off x="1276349" y="317556"/>
            <a:ext cx="1449095" cy="1302571"/>
          </a:xfrm>
          <a:prstGeom prst="rect">
            <a:avLst/>
          </a:prstGeom>
        </p:spPr>
      </p:pic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F63FB60F-BBC8-4A13-ACE9-BB8705670F8A}"/>
              </a:ext>
            </a:extLst>
          </p:cNvPr>
          <p:cNvSpPr/>
          <p:nvPr/>
        </p:nvSpPr>
        <p:spPr>
          <a:xfrm>
            <a:off x="1439613" y="2596113"/>
            <a:ext cx="123333" cy="20475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333E4C-B9C4-4F0D-A8D7-D7863CEB54A7}"/>
              </a:ext>
            </a:extLst>
          </p:cNvPr>
          <p:cNvSpPr/>
          <p:nvPr/>
        </p:nvSpPr>
        <p:spPr>
          <a:xfrm>
            <a:off x="2290453" y="317557"/>
            <a:ext cx="9694401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indergarten" panose="02000603000000000000" pitchFamily="2" charset="0"/>
              </a:rPr>
              <a:t>I spy…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ll MT" panose="02020503060305020303" pitchFamily="18" charset="0"/>
              </a:rPr>
              <a:t>Can you find these things in the room?  Color the happy face!</a:t>
            </a:r>
          </a:p>
        </p:txBody>
      </p:sp>
      <p:sp>
        <p:nvSpPr>
          <p:cNvPr id="21" name="Smiley Face 20">
            <a:extLst>
              <a:ext uri="{FF2B5EF4-FFF2-40B4-BE49-F238E27FC236}">
                <a16:creationId xmlns:a16="http://schemas.microsoft.com/office/drawing/2014/main" id="{44FC8F74-81DF-4DC4-B12C-EDF793DE66A2}"/>
              </a:ext>
            </a:extLst>
          </p:cNvPr>
          <p:cNvSpPr/>
          <p:nvPr/>
        </p:nvSpPr>
        <p:spPr>
          <a:xfrm>
            <a:off x="10093911" y="910968"/>
            <a:ext cx="506027" cy="610853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E94BF36E-5CBF-48CD-A0FC-709F338C0575}"/>
              </a:ext>
            </a:extLst>
          </p:cNvPr>
          <p:cNvCxnSpPr/>
          <p:nvPr/>
        </p:nvCxnSpPr>
        <p:spPr>
          <a:xfrm>
            <a:off x="372862" y="1774683"/>
            <a:ext cx="11611992" cy="12700"/>
          </a:xfrm>
          <a:prstGeom prst="curvedConnector3">
            <a:avLst>
              <a:gd name="adj1" fmla="val 50306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9F61E751-3CDB-442A-8E77-F17B964588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144707" y="4625114"/>
            <a:ext cx="1140684" cy="1508342"/>
          </a:xfrm>
          <a:prstGeom prst="rect">
            <a:avLst/>
          </a:prstGeom>
        </p:spPr>
      </p:pic>
      <p:sp>
        <p:nvSpPr>
          <p:cNvPr id="29" name="Smiley Face 28">
            <a:extLst>
              <a:ext uri="{FF2B5EF4-FFF2-40B4-BE49-F238E27FC236}">
                <a16:creationId xmlns:a16="http://schemas.microsoft.com/office/drawing/2014/main" id="{D7A1FBBB-4FB3-4FCD-B165-E2CD4CF90188}"/>
              </a:ext>
            </a:extLst>
          </p:cNvPr>
          <p:cNvSpPr/>
          <p:nvPr/>
        </p:nvSpPr>
        <p:spPr>
          <a:xfrm>
            <a:off x="5493107" y="6133456"/>
            <a:ext cx="443884" cy="470516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A close up of a shelf&#10;&#10;Description generated with high confidence">
            <a:extLst>
              <a:ext uri="{FF2B5EF4-FFF2-40B4-BE49-F238E27FC236}">
                <a16:creationId xmlns:a16="http://schemas.microsoft.com/office/drawing/2014/main" id="{BB23BB69-D67F-4DD7-A8F2-7D1EBEB8D8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732" y="4453567"/>
            <a:ext cx="2272091" cy="1693285"/>
          </a:xfrm>
          <a:prstGeom prst="rect">
            <a:avLst/>
          </a:prstGeom>
        </p:spPr>
      </p:pic>
      <p:pic>
        <p:nvPicPr>
          <p:cNvPr id="35" name="Picture 34" descr="A picture containing floor, table, chair, indoor&#10;&#10;Description generated with very high confidence">
            <a:extLst>
              <a:ext uri="{FF2B5EF4-FFF2-40B4-BE49-F238E27FC236}">
                <a16:creationId xmlns:a16="http://schemas.microsoft.com/office/drawing/2014/main" id="{AB603C13-E2FE-40BB-8C13-07D86386DD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746181" y="2141826"/>
            <a:ext cx="1787784" cy="1549412"/>
          </a:xfrm>
          <a:prstGeom prst="rect">
            <a:avLst/>
          </a:prstGeom>
        </p:spPr>
      </p:pic>
      <p:sp>
        <p:nvSpPr>
          <p:cNvPr id="37" name="Smiley Face 36">
            <a:extLst>
              <a:ext uri="{FF2B5EF4-FFF2-40B4-BE49-F238E27FC236}">
                <a16:creationId xmlns:a16="http://schemas.microsoft.com/office/drawing/2014/main" id="{EFCD3141-2103-49F2-90C8-FB2E79C17D83}"/>
              </a:ext>
            </a:extLst>
          </p:cNvPr>
          <p:cNvSpPr/>
          <p:nvPr/>
        </p:nvSpPr>
        <p:spPr>
          <a:xfrm>
            <a:off x="1659385" y="6133456"/>
            <a:ext cx="443884" cy="470516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iley Face 37">
            <a:extLst>
              <a:ext uri="{FF2B5EF4-FFF2-40B4-BE49-F238E27FC236}">
                <a16:creationId xmlns:a16="http://schemas.microsoft.com/office/drawing/2014/main" id="{C06E4D4F-1731-45F4-B8DD-32746B2E49A3}"/>
              </a:ext>
            </a:extLst>
          </p:cNvPr>
          <p:cNvSpPr/>
          <p:nvPr/>
        </p:nvSpPr>
        <p:spPr>
          <a:xfrm>
            <a:off x="5493107" y="3733954"/>
            <a:ext cx="443884" cy="470516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iley Face 41">
            <a:extLst>
              <a:ext uri="{FF2B5EF4-FFF2-40B4-BE49-F238E27FC236}">
                <a16:creationId xmlns:a16="http://schemas.microsoft.com/office/drawing/2014/main" id="{C6F9F340-9A03-47B2-B286-2A8D6D58C4C8}"/>
              </a:ext>
            </a:extLst>
          </p:cNvPr>
          <p:cNvSpPr/>
          <p:nvPr/>
        </p:nvSpPr>
        <p:spPr>
          <a:xfrm>
            <a:off x="9782501" y="3733954"/>
            <a:ext cx="443884" cy="470516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iley Face 43">
            <a:extLst>
              <a:ext uri="{FF2B5EF4-FFF2-40B4-BE49-F238E27FC236}">
                <a16:creationId xmlns:a16="http://schemas.microsoft.com/office/drawing/2014/main" id="{E6734C4A-389D-4DA1-B771-FE884E5BF80C}"/>
              </a:ext>
            </a:extLst>
          </p:cNvPr>
          <p:cNvSpPr/>
          <p:nvPr/>
        </p:nvSpPr>
        <p:spPr>
          <a:xfrm>
            <a:off x="9782501" y="6133456"/>
            <a:ext cx="443884" cy="470516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05DABC35-2D51-4C95-85BB-DBA0DC6048A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6" r="29829" b="12912"/>
          <a:stretch/>
        </p:blipFill>
        <p:spPr>
          <a:xfrm>
            <a:off x="8713728" y="4386829"/>
            <a:ext cx="2458720" cy="174662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C218729-19CF-49EA-B640-85588EA5FDF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9" b="17718"/>
          <a:stretch/>
        </p:blipFill>
        <p:spPr>
          <a:xfrm>
            <a:off x="8353972" y="1991487"/>
            <a:ext cx="2876378" cy="172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5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7D22-44E4-4388-9CCA-6DFB07E67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/>
              <a:t>Return to teacher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62BEA-EEB8-49BC-9A24-16B9C8957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/>
              <a:t>Pose for a picture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7" descr="A person posing for a picture&#10;&#10;Description generated with very high confidence">
            <a:extLst>
              <a:ext uri="{FF2B5EF4-FFF2-40B4-BE49-F238E27FC236}">
                <a16:creationId xmlns:a16="http://schemas.microsoft.com/office/drawing/2014/main" id="{5AB75630-E246-48D8-911E-26ADD6370D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l="22966" r="6760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00056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Return to teacher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Gendvilas</dc:creator>
  <cp:lastModifiedBy>Gendvilas, Angela</cp:lastModifiedBy>
  <cp:revision>21</cp:revision>
  <cp:lastPrinted>2017-07-27T19:53:49Z</cp:lastPrinted>
  <dcterms:created xsi:type="dcterms:W3CDTF">2017-07-24T23:40:44Z</dcterms:created>
  <dcterms:modified xsi:type="dcterms:W3CDTF">2018-07-24T07:56:26Z</dcterms:modified>
</cp:coreProperties>
</file>